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5" autoAdjust="0"/>
    <p:restoredTop sz="94660"/>
  </p:normalViewPr>
  <p:slideViewPr>
    <p:cSldViewPr snapToGrid="0">
      <p:cViewPr>
        <p:scale>
          <a:sx n="100" d="100"/>
          <a:sy n="100" d="100"/>
        </p:scale>
        <p:origin x="13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24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12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3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19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01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63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3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13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99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8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D160E-6AAE-4747-842B-13C849DB7BF0}" type="datetimeFigureOut">
              <a:rPr kumimoji="1" lang="ja-JP" altLang="en-US" smtClean="0"/>
              <a:t>2024/10/5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41D67-A564-4A51-85AE-13572F96B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794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7D18F8-D8BD-2016-61E5-5709F0281D7E}"/>
              </a:ext>
            </a:extLst>
          </p:cNvPr>
          <p:cNvSpPr txBox="1"/>
          <p:nvPr/>
        </p:nvSpPr>
        <p:spPr>
          <a:xfrm flipH="1">
            <a:off x="405758" y="394742"/>
            <a:ext cx="1045663" cy="276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失業等給付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A14746-43CE-E448-131B-C2A17D6B4074}"/>
              </a:ext>
            </a:extLst>
          </p:cNvPr>
          <p:cNvSpPr txBox="1"/>
          <p:nvPr/>
        </p:nvSpPr>
        <p:spPr>
          <a:xfrm flipH="1">
            <a:off x="1919637" y="404176"/>
            <a:ext cx="10456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求職者給付</a:t>
            </a:r>
            <a:endParaRPr kumimoji="1" lang="en-US" altLang="ja-JP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A1B583-963F-101F-FD29-261D5897FBF0}"/>
              </a:ext>
            </a:extLst>
          </p:cNvPr>
          <p:cNvSpPr txBox="1"/>
          <p:nvPr/>
        </p:nvSpPr>
        <p:spPr>
          <a:xfrm flipH="1">
            <a:off x="3261207" y="323284"/>
            <a:ext cx="1729529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一般保険者に対する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求職者給付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CCCED9-A542-A5F5-D70D-5D5DC8A37713}"/>
              </a:ext>
            </a:extLst>
          </p:cNvPr>
          <p:cNvSpPr txBox="1"/>
          <p:nvPr/>
        </p:nvSpPr>
        <p:spPr>
          <a:xfrm flipH="1">
            <a:off x="5515956" y="404177"/>
            <a:ext cx="89964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基本手当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4A43EC7-0457-EE51-2C7E-754BBCB704A8}"/>
              </a:ext>
            </a:extLst>
          </p:cNvPr>
          <p:cNvSpPr txBox="1"/>
          <p:nvPr/>
        </p:nvSpPr>
        <p:spPr>
          <a:xfrm flipH="1">
            <a:off x="5442962" y="887840"/>
            <a:ext cx="112210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技能習得手当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C4F60CE-11EA-69D8-537C-D0DB4549266A}"/>
              </a:ext>
            </a:extLst>
          </p:cNvPr>
          <p:cNvSpPr txBox="1"/>
          <p:nvPr/>
        </p:nvSpPr>
        <p:spPr>
          <a:xfrm flipH="1">
            <a:off x="5585685" y="1837389"/>
            <a:ext cx="1045663" cy="276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寄宿手当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930686E-6A59-A2C7-7C70-A747F71D86C1}"/>
              </a:ext>
            </a:extLst>
          </p:cNvPr>
          <p:cNvSpPr txBox="1"/>
          <p:nvPr/>
        </p:nvSpPr>
        <p:spPr>
          <a:xfrm flipH="1">
            <a:off x="3545452" y="2886019"/>
            <a:ext cx="15311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高年齢被保険者に対する求職者給付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98FB49D-57E4-B1BB-932F-D1F13DF544F8}"/>
              </a:ext>
            </a:extLst>
          </p:cNvPr>
          <p:cNvSpPr txBox="1"/>
          <p:nvPr/>
        </p:nvSpPr>
        <p:spPr>
          <a:xfrm flipH="1">
            <a:off x="5531983" y="2298360"/>
            <a:ext cx="1045663" cy="276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傷病手当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3FFE622-B843-A648-E4FC-C04D3545EA79}"/>
              </a:ext>
            </a:extLst>
          </p:cNvPr>
          <p:cNvSpPr txBox="1"/>
          <p:nvPr/>
        </p:nvSpPr>
        <p:spPr>
          <a:xfrm flipH="1">
            <a:off x="5460759" y="2877054"/>
            <a:ext cx="11128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高年齢求職者給付金</a:t>
            </a:r>
            <a:endParaRPr kumimoji="1" lang="ja-JP" altLang="en-US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AD3BDB2-EA86-C841-5AFF-8A1B754360C4}"/>
              </a:ext>
            </a:extLst>
          </p:cNvPr>
          <p:cNvSpPr txBox="1"/>
          <p:nvPr/>
        </p:nvSpPr>
        <p:spPr>
          <a:xfrm flipH="1">
            <a:off x="3479205" y="3535973"/>
            <a:ext cx="17658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短期雇用特例被保険者に対する求職者給付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8F4628E-13A9-FAAD-DE64-C370A3D0C8EA}"/>
              </a:ext>
            </a:extLst>
          </p:cNvPr>
          <p:cNvSpPr txBox="1"/>
          <p:nvPr/>
        </p:nvSpPr>
        <p:spPr>
          <a:xfrm flipH="1">
            <a:off x="5534993" y="3618577"/>
            <a:ext cx="1045663" cy="276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特例一時金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428BE31-A41A-65DF-2ECF-FFCDF53B3C47}"/>
              </a:ext>
            </a:extLst>
          </p:cNvPr>
          <p:cNvSpPr txBox="1"/>
          <p:nvPr/>
        </p:nvSpPr>
        <p:spPr>
          <a:xfrm flipH="1">
            <a:off x="3462208" y="4135558"/>
            <a:ext cx="17658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日雇労働被保険者</a:t>
            </a:r>
            <a:endParaRPr kumimoji="1" lang="en-US" altLang="ja-JP" sz="1200" dirty="0"/>
          </a:p>
          <a:p>
            <a:r>
              <a:rPr kumimoji="1" lang="ja-JP" altLang="en-US" sz="1200" dirty="0"/>
              <a:t>に対する求職者給付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352EFB8-FE91-5A2C-3487-06D767E88A60}"/>
              </a:ext>
            </a:extLst>
          </p:cNvPr>
          <p:cNvSpPr txBox="1"/>
          <p:nvPr/>
        </p:nvSpPr>
        <p:spPr>
          <a:xfrm flipH="1">
            <a:off x="5468565" y="4112569"/>
            <a:ext cx="104566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日雇労働求職者給付金</a:t>
            </a:r>
            <a:endParaRPr kumimoji="1" lang="ja-JP" altLang="en-US" sz="12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A17F344-C435-0221-76C3-CC9292FCF825}"/>
              </a:ext>
            </a:extLst>
          </p:cNvPr>
          <p:cNvSpPr txBox="1"/>
          <p:nvPr/>
        </p:nvSpPr>
        <p:spPr>
          <a:xfrm flipH="1">
            <a:off x="1990318" y="4822072"/>
            <a:ext cx="116463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就業促進給付</a:t>
            </a:r>
            <a:endParaRPr kumimoji="1" lang="ja-JP" altLang="en-US" sz="12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9674D6C-225E-E64A-90F0-66B51B732CA3}"/>
              </a:ext>
            </a:extLst>
          </p:cNvPr>
          <p:cNvSpPr txBox="1"/>
          <p:nvPr/>
        </p:nvSpPr>
        <p:spPr>
          <a:xfrm flipH="1">
            <a:off x="450576" y="9781164"/>
            <a:ext cx="111472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育児休業給付</a:t>
            </a:r>
            <a:endParaRPr kumimoji="1" lang="ja-JP" altLang="en-US" sz="12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B5CF4DDD-D6B8-245C-5C2E-7A81E19548AB}"/>
              </a:ext>
            </a:extLst>
          </p:cNvPr>
          <p:cNvSpPr txBox="1"/>
          <p:nvPr/>
        </p:nvSpPr>
        <p:spPr>
          <a:xfrm flipH="1">
            <a:off x="347279" y="10483420"/>
            <a:ext cx="133202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雇用保険二事業</a:t>
            </a:r>
            <a:endParaRPr kumimoji="1" lang="ja-JP" altLang="en-US" sz="12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91CAAD43-76EB-5D71-8890-BB2CDA82ABC2}"/>
              </a:ext>
            </a:extLst>
          </p:cNvPr>
          <p:cNvSpPr txBox="1"/>
          <p:nvPr/>
        </p:nvSpPr>
        <p:spPr>
          <a:xfrm flipH="1">
            <a:off x="5353068" y="4812446"/>
            <a:ext cx="11646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就業促進手当</a:t>
            </a:r>
            <a:endParaRPr kumimoji="1" lang="ja-JP" altLang="en-US" sz="1200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F2E86BA6-0C92-AD56-0368-0D35F3617423}"/>
              </a:ext>
            </a:extLst>
          </p:cNvPr>
          <p:cNvSpPr txBox="1"/>
          <p:nvPr/>
        </p:nvSpPr>
        <p:spPr>
          <a:xfrm flipH="1">
            <a:off x="2045138" y="7981119"/>
            <a:ext cx="118795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教育訓令給付</a:t>
            </a:r>
            <a:endParaRPr kumimoji="1" lang="ja-JP" altLang="en-US" sz="1200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B84ADDC8-E6AC-C112-E882-65D81735C706}"/>
              </a:ext>
            </a:extLst>
          </p:cNvPr>
          <p:cNvSpPr txBox="1"/>
          <p:nvPr/>
        </p:nvSpPr>
        <p:spPr>
          <a:xfrm flipH="1">
            <a:off x="2016244" y="8618846"/>
            <a:ext cx="11879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雇用継続給付</a:t>
            </a:r>
            <a:endParaRPr kumimoji="1" lang="ja-JP" altLang="en-US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E45BED44-0F29-86E5-3F96-D065C125A875}"/>
              </a:ext>
            </a:extLst>
          </p:cNvPr>
          <p:cNvSpPr txBox="1"/>
          <p:nvPr/>
        </p:nvSpPr>
        <p:spPr>
          <a:xfrm flipH="1">
            <a:off x="1872262" y="10483420"/>
            <a:ext cx="11646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雇用安定事業</a:t>
            </a:r>
            <a:endParaRPr kumimoji="1" lang="ja-JP" altLang="en-US" sz="1200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5A06E84D-B24D-AC22-A22D-AF8D50FF9AF0}"/>
              </a:ext>
            </a:extLst>
          </p:cNvPr>
          <p:cNvSpPr txBox="1"/>
          <p:nvPr/>
        </p:nvSpPr>
        <p:spPr>
          <a:xfrm flipH="1">
            <a:off x="1880854" y="11037198"/>
            <a:ext cx="128380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能力開発事業</a:t>
            </a:r>
            <a:endParaRPr kumimoji="1" lang="ja-JP" altLang="en-US" sz="1200" dirty="0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295BB432-E7C4-EC21-C501-1488FBF843C1}"/>
              </a:ext>
            </a:extLst>
          </p:cNvPr>
          <p:cNvSpPr txBox="1"/>
          <p:nvPr/>
        </p:nvSpPr>
        <p:spPr>
          <a:xfrm flipH="1">
            <a:off x="5543686" y="6183044"/>
            <a:ext cx="1045663" cy="276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移転費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05FCEC41-A00E-68FE-CF4F-9A71F66E088E}"/>
              </a:ext>
            </a:extLst>
          </p:cNvPr>
          <p:cNvSpPr txBox="1"/>
          <p:nvPr/>
        </p:nvSpPr>
        <p:spPr>
          <a:xfrm flipH="1">
            <a:off x="5295380" y="6733947"/>
            <a:ext cx="1445448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求職活動支援費</a:t>
            </a:r>
            <a:endParaRPr kumimoji="1" lang="ja-JP" altLang="en-US" sz="1200" dirty="0"/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AD53DE47-579A-96DD-0C2B-8A1DEC92F9C6}"/>
              </a:ext>
            </a:extLst>
          </p:cNvPr>
          <p:cNvSpPr txBox="1"/>
          <p:nvPr/>
        </p:nvSpPr>
        <p:spPr>
          <a:xfrm flipH="1">
            <a:off x="5310167" y="7976779"/>
            <a:ext cx="12611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教育訓練給付金</a:t>
            </a:r>
            <a:endParaRPr kumimoji="1" lang="ja-JP" altLang="en-US" sz="1200" dirty="0"/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703B7C51-CBCB-F2D8-0242-C37B8C9794B5}"/>
              </a:ext>
            </a:extLst>
          </p:cNvPr>
          <p:cNvSpPr txBox="1"/>
          <p:nvPr/>
        </p:nvSpPr>
        <p:spPr>
          <a:xfrm flipH="1">
            <a:off x="5352684" y="8480432"/>
            <a:ext cx="1331139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高年齢雇用</a:t>
            </a:r>
            <a:endParaRPr kumimoji="1" lang="en-US" altLang="zh-TW" sz="1200" dirty="0"/>
          </a:p>
          <a:p>
            <a:r>
              <a:rPr kumimoji="1" lang="zh-TW" altLang="en-US" sz="1200" dirty="0"/>
              <a:t>継続給付</a:t>
            </a:r>
            <a:endParaRPr kumimoji="1" lang="ja-JP" altLang="en-US" sz="1200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B1673911-4D14-E98E-30BE-B8BF88DEC689}"/>
              </a:ext>
            </a:extLst>
          </p:cNvPr>
          <p:cNvSpPr txBox="1"/>
          <p:nvPr/>
        </p:nvSpPr>
        <p:spPr>
          <a:xfrm flipH="1">
            <a:off x="5282100" y="9129243"/>
            <a:ext cx="12611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介護休業給付</a:t>
            </a:r>
            <a:endParaRPr kumimoji="1" lang="ja-JP" altLang="en-US" sz="1200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86DDAD61-0235-CB27-A0B4-727909D15F89}"/>
              </a:ext>
            </a:extLst>
          </p:cNvPr>
          <p:cNvSpPr txBox="1"/>
          <p:nvPr/>
        </p:nvSpPr>
        <p:spPr>
          <a:xfrm flipH="1">
            <a:off x="5332661" y="9744043"/>
            <a:ext cx="12611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TW" altLang="en-US" sz="1200" dirty="0"/>
              <a:t>育児休業給付金</a:t>
            </a:r>
            <a:endParaRPr kumimoji="1" lang="ja-JP" altLang="en-US" sz="1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74BEEA-255A-0E4B-BAAF-DA8E25A24B3B}"/>
              </a:ext>
            </a:extLst>
          </p:cNvPr>
          <p:cNvSpPr txBox="1"/>
          <p:nvPr/>
        </p:nvSpPr>
        <p:spPr>
          <a:xfrm>
            <a:off x="5375076" y="1233763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・受講手当</a:t>
            </a:r>
            <a:endParaRPr kumimoji="1" lang="en-US" altLang="ja-JP" sz="1200" dirty="0"/>
          </a:p>
          <a:p>
            <a:r>
              <a:rPr kumimoji="1" lang="ja-JP" altLang="en-US" sz="1200" dirty="0"/>
              <a:t>・通所手当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D942C-8DA4-EB70-D26D-CF46C0136C5B}"/>
              </a:ext>
            </a:extLst>
          </p:cNvPr>
          <p:cNvSpPr txBox="1"/>
          <p:nvPr/>
        </p:nvSpPr>
        <p:spPr>
          <a:xfrm>
            <a:off x="5176104" y="5202567"/>
            <a:ext cx="1569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・再就職手当</a:t>
            </a:r>
          </a:p>
          <a:p>
            <a:r>
              <a:rPr kumimoji="1" lang="ja-JP" altLang="en-US" sz="1200" dirty="0"/>
              <a:t>・就業促進定着手当</a:t>
            </a:r>
          </a:p>
          <a:p>
            <a:r>
              <a:rPr kumimoji="1" lang="ja-JP" altLang="en-US" sz="1200" dirty="0"/>
              <a:t>・就業手当</a:t>
            </a:r>
            <a:endParaRPr kumimoji="1" lang="en-US" altLang="ja-JP" sz="1200" dirty="0"/>
          </a:p>
          <a:p>
            <a:r>
              <a:rPr kumimoji="1" lang="ja-JP" altLang="en-US" sz="1200" dirty="0"/>
              <a:t>・常用就職支度手当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487802-618E-5A81-FC70-35C4B759C73B}"/>
              </a:ext>
            </a:extLst>
          </p:cNvPr>
          <p:cNvSpPr txBox="1"/>
          <p:nvPr/>
        </p:nvSpPr>
        <p:spPr>
          <a:xfrm>
            <a:off x="5264610" y="7141830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・</a:t>
            </a:r>
            <a:r>
              <a:rPr kumimoji="1" lang="zh-TW" altLang="en-US" sz="1200" dirty="0"/>
              <a:t>広域求職活動費</a:t>
            </a:r>
          </a:p>
          <a:p>
            <a:r>
              <a:rPr kumimoji="1" lang="ja-JP" altLang="en-US" sz="1200" dirty="0"/>
              <a:t>・</a:t>
            </a:r>
            <a:r>
              <a:rPr kumimoji="1" lang="zh-TW" altLang="en-US" sz="1200" dirty="0"/>
              <a:t>短期訓練受講費</a:t>
            </a:r>
          </a:p>
          <a:p>
            <a:r>
              <a:rPr kumimoji="1" lang="ja-JP" altLang="en-US" sz="1200" dirty="0"/>
              <a:t>・</a:t>
            </a:r>
            <a:r>
              <a:rPr kumimoji="1" lang="zh-TW" altLang="en-US" sz="1200" dirty="0"/>
              <a:t>求職活動関係役務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246466-0F02-BCC3-BA7A-BE76C04FEF45}"/>
              </a:ext>
            </a:extLst>
          </p:cNvPr>
          <p:cNvSpPr/>
          <p:nvPr/>
        </p:nvSpPr>
        <p:spPr>
          <a:xfrm>
            <a:off x="265851" y="295309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F58CEF-9E5D-92A3-D1DF-A32961B03FFA}"/>
              </a:ext>
            </a:extLst>
          </p:cNvPr>
          <p:cNvSpPr/>
          <p:nvPr/>
        </p:nvSpPr>
        <p:spPr>
          <a:xfrm>
            <a:off x="1796011" y="295309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84B450-DEF8-E4F0-0B9A-2A92F26E855E}"/>
              </a:ext>
            </a:extLst>
          </p:cNvPr>
          <p:cNvSpPr/>
          <p:nvPr/>
        </p:nvSpPr>
        <p:spPr>
          <a:xfrm>
            <a:off x="3366664" y="277817"/>
            <a:ext cx="1729529" cy="451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290CA83-85E7-465C-47D0-B396C9C784B4}"/>
              </a:ext>
            </a:extLst>
          </p:cNvPr>
          <p:cNvSpPr/>
          <p:nvPr/>
        </p:nvSpPr>
        <p:spPr>
          <a:xfrm>
            <a:off x="3087179" y="331268"/>
            <a:ext cx="1817031" cy="451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E5B65C2-75DA-D184-0500-2CAF986E6E89}"/>
              </a:ext>
            </a:extLst>
          </p:cNvPr>
          <p:cNvSpPr/>
          <p:nvPr/>
        </p:nvSpPr>
        <p:spPr>
          <a:xfrm>
            <a:off x="5285682" y="295309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A7AA682-F427-6736-C662-81CCA0898F4E}"/>
              </a:ext>
            </a:extLst>
          </p:cNvPr>
          <p:cNvSpPr/>
          <p:nvPr/>
        </p:nvSpPr>
        <p:spPr>
          <a:xfrm>
            <a:off x="5282100" y="798365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5452A50-9BC2-698B-6403-4B85DC3718E8}"/>
              </a:ext>
            </a:extLst>
          </p:cNvPr>
          <p:cNvSpPr/>
          <p:nvPr/>
        </p:nvSpPr>
        <p:spPr>
          <a:xfrm>
            <a:off x="5300209" y="1687700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C83E2D7-F293-5068-01C4-78C01AAF1735}"/>
              </a:ext>
            </a:extLst>
          </p:cNvPr>
          <p:cNvSpPr/>
          <p:nvPr/>
        </p:nvSpPr>
        <p:spPr>
          <a:xfrm>
            <a:off x="5300209" y="2216815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5A728F6-6996-1D78-C0B3-7E74B7EECA59}"/>
              </a:ext>
            </a:extLst>
          </p:cNvPr>
          <p:cNvSpPr/>
          <p:nvPr/>
        </p:nvSpPr>
        <p:spPr>
          <a:xfrm>
            <a:off x="3412292" y="2877591"/>
            <a:ext cx="1817031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57DB0C1-CFF7-94AA-0F74-8CA6EED8063D}"/>
              </a:ext>
            </a:extLst>
          </p:cNvPr>
          <p:cNvSpPr/>
          <p:nvPr/>
        </p:nvSpPr>
        <p:spPr>
          <a:xfrm>
            <a:off x="5303219" y="2880638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0650E82-7204-FB02-67A7-6310A3290B4D}"/>
              </a:ext>
            </a:extLst>
          </p:cNvPr>
          <p:cNvSpPr/>
          <p:nvPr/>
        </p:nvSpPr>
        <p:spPr>
          <a:xfrm>
            <a:off x="3439702" y="3499487"/>
            <a:ext cx="1778450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655CF16-FF90-A825-A992-A5183F0D6133}"/>
              </a:ext>
            </a:extLst>
          </p:cNvPr>
          <p:cNvSpPr/>
          <p:nvPr/>
        </p:nvSpPr>
        <p:spPr>
          <a:xfrm>
            <a:off x="5305589" y="3507206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9C0B72-CCC2-834C-7A8D-0F9FB72AEF53}"/>
              </a:ext>
            </a:extLst>
          </p:cNvPr>
          <p:cNvSpPr/>
          <p:nvPr/>
        </p:nvSpPr>
        <p:spPr>
          <a:xfrm>
            <a:off x="3434078" y="4129925"/>
            <a:ext cx="1778450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B3F5663-D8A4-A26B-151E-6BF3D1DCD05F}"/>
              </a:ext>
            </a:extLst>
          </p:cNvPr>
          <p:cNvSpPr/>
          <p:nvPr/>
        </p:nvSpPr>
        <p:spPr>
          <a:xfrm>
            <a:off x="5304565" y="4115057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AEA2BB-CCFF-BF8A-4E89-209852F4FBEE}"/>
              </a:ext>
            </a:extLst>
          </p:cNvPr>
          <p:cNvSpPr/>
          <p:nvPr/>
        </p:nvSpPr>
        <p:spPr>
          <a:xfrm>
            <a:off x="1906216" y="4709278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1C824E6-B488-E082-9C6B-3288D562B741}"/>
              </a:ext>
            </a:extLst>
          </p:cNvPr>
          <p:cNvSpPr/>
          <p:nvPr/>
        </p:nvSpPr>
        <p:spPr>
          <a:xfrm>
            <a:off x="5186561" y="4709278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A6674A0-AC96-5DE6-386F-B8D5E96AB032}"/>
              </a:ext>
            </a:extLst>
          </p:cNvPr>
          <p:cNvSpPr/>
          <p:nvPr/>
        </p:nvSpPr>
        <p:spPr>
          <a:xfrm>
            <a:off x="5238999" y="6062784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521DE2A-6F5B-015B-5EFF-2AC6556D13BC}"/>
              </a:ext>
            </a:extLst>
          </p:cNvPr>
          <p:cNvSpPr/>
          <p:nvPr/>
        </p:nvSpPr>
        <p:spPr>
          <a:xfrm>
            <a:off x="5238998" y="8558074"/>
            <a:ext cx="1161529" cy="451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3388CBB-FB8E-A569-4253-F4E49E009957}"/>
              </a:ext>
            </a:extLst>
          </p:cNvPr>
          <p:cNvSpPr/>
          <p:nvPr/>
        </p:nvSpPr>
        <p:spPr>
          <a:xfrm>
            <a:off x="1930068" y="7873088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8060A03-62C7-8ED0-5E2C-639FE157856C}"/>
              </a:ext>
            </a:extLst>
          </p:cNvPr>
          <p:cNvSpPr/>
          <p:nvPr/>
        </p:nvSpPr>
        <p:spPr>
          <a:xfrm>
            <a:off x="5238998" y="7861717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CE568FA-226A-2A3B-9E95-125B96075D59}"/>
              </a:ext>
            </a:extLst>
          </p:cNvPr>
          <p:cNvSpPr/>
          <p:nvPr/>
        </p:nvSpPr>
        <p:spPr>
          <a:xfrm>
            <a:off x="1921456" y="8513747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95FACD2-D8B9-A650-2B5A-EA05D8CB9AA4}"/>
              </a:ext>
            </a:extLst>
          </p:cNvPr>
          <p:cNvSpPr/>
          <p:nvPr/>
        </p:nvSpPr>
        <p:spPr>
          <a:xfrm>
            <a:off x="5242432" y="6645368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5441F36-7962-DEDE-B99D-04D45FE694B6}"/>
              </a:ext>
            </a:extLst>
          </p:cNvPr>
          <p:cNvSpPr/>
          <p:nvPr/>
        </p:nvSpPr>
        <p:spPr>
          <a:xfrm>
            <a:off x="5238998" y="9027293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EB5E9E3-505B-0A1F-3332-A4CE46BEA571}"/>
              </a:ext>
            </a:extLst>
          </p:cNvPr>
          <p:cNvSpPr/>
          <p:nvPr/>
        </p:nvSpPr>
        <p:spPr>
          <a:xfrm>
            <a:off x="342370" y="9693996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18300BD-614E-3B07-9E65-A9AE7A4420AD}"/>
              </a:ext>
            </a:extLst>
          </p:cNvPr>
          <p:cNvSpPr/>
          <p:nvPr/>
        </p:nvSpPr>
        <p:spPr>
          <a:xfrm>
            <a:off x="5258210" y="9656874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263CA67-366B-F69A-25C5-E4B08BEF6008}"/>
              </a:ext>
            </a:extLst>
          </p:cNvPr>
          <p:cNvSpPr/>
          <p:nvPr/>
        </p:nvSpPr>
        <p:spPr>
          <a:xfrm>
            <a:off x="311889" y="10396251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D6DA98F-F1F9-AAC9-5D64-E34C204525C6}"/>
              </a:ext>
            </a:extLst>
          </p:cNvPr>
          <p:cNvSpPr/>
          <p:nvPr/>
        </p:nvSpPr>
        <p:spPr>
          <a:xfrm>
            <a:off x="1868424" y="10385786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D3C64DA-A71B-4556-3EFA-1DB501CFF847}"/>
              </a:ext>
            </a:extLst>
          </p:cNvPr>
          <p:cNvSpPr/>
          <p:nvPr/>
        </p:nvSpPr>
        <p:spPr>
          <a:xfrm>
            <a:off x="1854449" y="10945531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53E80E3-10CB-2E61-A0E7-AF0489FC52E9}"/>
              </a:ext>
            </a:extLst>
          </p:cNvPr>
          <p:cNvSpPr/>
          <p:nvPr/>
        </p:nvSpPr>
        <p:spPr>
          <a:xfrm>
            <a:off x="3314199" y="304373"/>
            <a:ext cx="1753361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CC1C3491-E43C-3198-F5BD-737FE9210473}"/>
              </a:ext>
            </a:extLst>
          </p:cNvPr>
          <p:cNvCxnSpPr>
            <a:cxnSpLocks/>
          </p:cNvCxnSpPr>
          <p:nvPr/>
        </p:nvCxnSpPr>
        <p:spPr>
          <a:xfrm>
            <a:off x="109318" y="554116"/>
            <a:ext cx="1818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8E9EB354-D678-8E83-0843-F81D2ED2A00B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138055" y="9919663"/>
            <a:ext cx="204315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3069B2A4-BE80-AEE6-9E05-A2190DFF5A90}"/>
              </a:ext>
            </a:extLst>
          </p:cNvPr>
          <p:cNvCxnSpPr>
            <a:cxnSpLocks/>
          </p:cNvCxnSpPr>
          <p:nvPr/>
        </p:nvCxnSpPr>
        <p:spPr>
          <a:xfrm>
            <a:off x="129274" y="10684219"/>
            <a:ext cx="171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E61BEE3A-BBC6-061F-37EF-98D69636487D}"/>
              </a:ext>
            </a:extLst>
          </p:cNvPr>
          <p:cNvCxnSpPr>
            <a:cxnSpLocks/>
          </p:cNvCxnSpPr>
          <p:nvPr/>
        </p:nvCxnSpPr>
        <p:spPr>
          <a:xfrm>
            <a:off x="123080" y="554116"/>
            <a:ext cx="0" cy="101301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A797C49-368E-C800-999A-74A8A2C2195F}"/>
              </a:ext>
            </a:extLst>
          </p:cNvPr>
          <p:cNvCxnSpPr>
            <a:cxnSpLocks/>
          </p:cNvCxnSpPr>
          <p:nvPr/>
        </p:nvCxnSpPr>
        <p:spPr>
          <a:xfrm>
            <a:off x="1598295" y="554116"/>
            <a:ext cx="1818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5AE00D3E-EB4A-F76F-BF55-57C462BB7559}"/>
              </a:ext>
            </a:extLst>
          </p:cNvPr>
          <p:cNvCxnSpPr>
            <a:cxnSpLocks/>
          </p:cNvCxnSpPr>
          <p:nvPr/>
        </p:nvCxnSpPr>
        <p:spPr>
          <a:xfrm>
            <a:off x="3118475" y="551972"/>
            <a:ext cx="1818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48F7443-F6A3-C257-76BC-928675900814}"/>
              </a:ext>
            </a:extLst>
          </p:cNvPr>
          <p:cNvCxnSpPr>
            <a:cxnSpLocks/>
          </p:cNvCxnSpPr>
          <p:nvPr/>
        </p:nvCxnSpPr>
        <p:spPr>
          <a:xfrm flipV="1">
            <a:off x="5058073" y="563038"/>
            <a:ext cx="236061" cy="57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34205B0-9CA8-8665-5BDB-05DE00532A99}"/>
              </a:ext>
            </a:extLst>
          </p:cNvPr>
          <p:cNvCxnSpPr>
            <a:cxnSpLocks/>
          </p:cNvCxnSpPr>
          <p:nvPr/>
        </p:nvCxnSpPr>
        <p:spPr>
          <a:xfrm>
            <a:off x="5196564" y="587499"/>
            <a:ext cx="25612" cy="19325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DD51AB67-39F5-45AD-CB1B-A0CBA7E1EAAC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179343" y="102403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AD74586D-D101-B4F3-EA68-8E81BA8316DE}"/>
              </a:ext>
            </a:extLst>
          </p:cNvPr>
          <p:cNvCxnSpPr>
            <a:cxnSpLocks/>
          </p:cNvCxnSpPr>
          <p:nvPr/>
        </p:nvCxnSpPr>
        <p:spPr>
          <a:xfrm flipV="1">
            <a:off x="5187008" y="2492112"/>
            <a:ext cx="113134" cy="21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DCBBFF94-47A4-D836-6E9B-4509744CD02D}"/>
              </a:ext>
            </a:extLst>
          </p:cNvPr>
          <p:cNvCxnSpPr>
            <a:cxnSpLocks/>
          </p:cNvCxnSpPr>
          <p:nvPr/>
        </p:nvCxnSpPr>
        <p:spPr>
          <a:xfrm>
            <a:off x="3213721" y="554116"/>
            <a:ext cx="64417" cy="38122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>
            <a:extLst>
              <a:ext uri="{FF2B5EF4-FFF2-40B4-BE49-F238E27FC236}">
                <a16:creationId xmlns:a16="http://schemas.microsoft.com/office/drawing/2014/main" id="{E746408A-B5F6-3E9E-9BD7-873204325C01}"/>
              </a:ext>
            </a:extLst>
          </p:cNvPr>
          <p:cNvCxnSpPr>
            <a:cxnSpLocks/>
          </p:cNvCxnSpPr>
          <p:nvPr/>
        </p:nvCxnSpPr>
        <p:spPr>
          <a:xfrm>
            <a:off x="5194628" y="195367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3936411D-3AFA-614C-9102-A4C4459611AB}"/>
              </a:ext>
            </a:extLst>
          </p:cNvPr>
          <p:cNvCxnSpPr>
            <a:cxnSpLocks/>
          </p:cNvCxnSpPr>
          <p:nvPr/>
        </p:nvCxnSpPr>
        <p:spPr>
          <a:xfrm>
            <a:off x="3237355" y="3142393"/>
            <a:ext cx="1855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2B736499-3A4C-C4BD-B7B6-F858F8C5CCB7}"/>
              </a:ext>
            </a:extLst>
          </p:cNvPr>
          <p:cNvCxnSpPr>
            <a:cxnSpLocks/>
          </p:cNvCxnSpPr>
          <p:nvPr/>
        </p:nvCxnSpPr>
        <p:spPr>
          <a:xfrm>
            <a:off x="3260215" y="3757075"/>
            <a:ext cx="1967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5B8F0496-D8CB-2ECC-3AB0-27A44DCA296D}"/>
              </a:ext>
            </a:extLst>
          </p:cNvPr>
          <p:cNvCxnSpPr>
            <a:cxnSpLocks/>
          </p:cNvCxnSpPr>
          <p:nvPr/>
        </p:nvCxnSpPr>
        <p:spPr>
          <a:xfrm>
            <a:off x="3267835" y="4366390"/>
            <a:ext cx="1855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C94B080B-A5D1-B4F0-8853-60C68ACB89C3}"/>
              </a:ext>
            </a:extLst>
          </p:cNvPr>
          <p:cNvCxnSpPr>
            <a:cxnSpLocks/>
          </p:cNvCxnSpPr>
          <p:nvPr/>
        </p:nvCxnSpPr>
        <p:spPr>
          <a:xfrm>
            <a:off x="5217488" y="314239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B290E1EA-1448-821E-B548-6A5E92241ABB}"/>
              </a:ext>
            </a:extLst>
          </p:cNvPr>
          <p:cNvCxnSpPr>
            <a:cxnSpLocks/>
          </p:cNvCxnSpPr>
          <p:nvPr/>
        </p:nvCxnSpPr>
        <p:spPr>
          <a:xfrm>
            <a:off x="5209868" y="375199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A0B44563-00E4-11EA-B6E1-0EAC0C58912C}"/>
              </a:ext>
            </a:extLst>
          </p:cNvPr>
          <p:cNvCxnSpPr>
            <a:cxnSpLocks/>
          </p:cNvCxnSpPr>
          <p:nvPr/>
        </p:nvCxnSpPr>
        <p:spPr>
          <a:xfrm>
            <a:off x="5209868" y="433111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552ADFBA-BE0C-0D66-772F-156E25AB8E35}"/>
              </a:ext>
            </a:extLst>
          </p:cNvPr>
          <p:cNvCxnSpPr>
            <a:cxnSpLocks/>
          </p:cNvCxnSpPr>
          <p:nvPr/>
        </p:nvCxnSpPr>
        <p:spPr>
          <a:xfrm>
            <a:off x="1713588" y="555318"/>
            <a:ext cx="69497" cy="82055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872C480D-EA2F-4EC8-6D04-4D5256E3873D}"/>
              </a:ext>
            </a:extLst>
          </p:cNvPr>
          <p:cNvCxnSpPr>
            <a:cxnSpLocks/>
          </p:cNvCxnSpPr>
          <p:nvPr/>
        </p:nvCxnSpPr>
        <p:spPr>
          <a:xfrm>
            <a:off x="1765628" y="5009293"/>
            <a:ext cx="1644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A50873CF-511A-6B4B-C7A1-522661FD3BC1}"/>
              </a:ext>
            </a:extLst>
          </p:cNvPr>
          <p:cNvCxnSpPr>
            <a:cxnSpLocks/>
          </p:cNvCxnSpPr>
          <p:nvPr/>
        </p:nvCxnSpPr>
        <p:spPr>
          <a:xfrm>
            <a:off x="1788488" y="8118253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C97453D6-BFC8-065E-3495-5F675381A505}"/>
              </a:ext>
            </a:extLst>
          </p:cNvPr>
          <p:cNvCxnSpPr>
            <a:cxnSpLocks/>
          </p:cNvCxnSpPr>
          <p:nvPr/>
        </p:nvCxnSpPr>
        <p:spPr>
          <a:xfrm>
            <a:off x="1782732" y="8783742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F61F554B-9DCF-DDEF-234F-F4B5620B83AF}"/>
              </a:ext>
            </a:extLst>
          </p:cNvPr>
          <p:cNvSpPr/>
          <p:nvPr/>
        </p:nvSpPr>
        <p:spPr>
          <a:xfrm>
            <a:off x="5224388" y="8497512"/>
            <a:ext cx="1331139" cy="4513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D9C3A736-CD0D-BCE9-C966-ED66188F5106}"/>
              </a:ext>
            </a:extLst>
          </p:cNvPr>
          <p:cNvCxnSpPr>
            <a:cxnSpLocks/>
          </p:cNvCxnSpPr>
          <p:nvPr/>
        </p:nvCxnSpPr>
        <p:spPr>
          <a:xfrm>
            <a:off x="1621339" y="10677578"/>
            <a:ext cx="22810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4E5A4C3B-9EC6-753D-1401-3C07D97348F8}"/>
              </a:ext>
            </a:extLst>
          </p:cNvPr>
          <p:cNvCxnSpPr>
            <a:cxnSpLocks/>
          </p:cNvCxnSpPr>
          <p:nvPr/>
        </p:nvCxnSpPr>
        <p:spPr>
          <a:xfrm>
            <a:off x="1771610" y="10684219"/>
            <a:ext cx="0" cy="5552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A4E771C0-4F47-CFC5-62A1-F032D043CAF6}"/>
              </a:ext>
            </a:extLst>
          </p:cNvPr>
          <p:cNvCxnSpPr>
            <a:cxnSpLocks/>
          </p:cNvCxnSpPr>
          <p:nvPr/>
        </p:nvCxnSpPr>
        <p:spPr>
          <a:xfrm>
            <a:off x="1752349" y="11225239"/>
            <a:ext cx="1027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>
            <a:extLst>
              <a:ext uri="{FF2B5EF4-FFF2-40B4-BE49-F238E27FC236}">
                <a16:creationId xmlns:a16="http://schemas.microsoft.com/office/drawing/2014/main" id="{563B9F1A-0B16-E401-9CA7-24184FCBFF44}"/>
              </a:ext>
            </a:extLst>
          </p:cNvPr>
          <p:cNvCxnSpPr>
            <a:cxnSpLocks/>
          </p:cNvCxnSpPr>
          <p:nvPr/>
        </p:nvCxnSpPr>
        <p:spPr>
          <a:xfrm>
            <a:off x="5005064" y="4934946"/>
            <a:ext cx="34497" cy="19658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CBD507FB-E1D6-60BD-CA05-B4100E5B06F2}"/>
              </a:ext>
            </a:extLst>
          </p:cNvPr>
          <p:cNvCxnSpPr>
            <a:cxnSpLocks/>
          </p:cNvCxnSpPr>
          <p:nvPr/>
        </p:nvCxnSpPr>
        <p:spPr>
          <a:xfrm>
            <a:off x="5024275" y="6329292"/>
            <a:ext cx="1855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2B334AA0-0910-8339-08A1-EF64C27EF6B2}"/>
              </a:ext>
            </a:extLst>
          </p:cNvPr>
          <p:cNvCxnSpPr>
            <a:cxnSpLocks/>
          </p:cNvCxnSpPr>
          <p:nvPr/>
        </p:nvCxnSpPr>
        <p:spPr>
          <a:xfrm>
            <a:off x="3237355" y="4950186"/>
            <a:ext cx="19492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E5C0BADB-5C94-925D-85E7-D1AC204C5184}"/>
              </a:ext>
            </a:extLst>
          </p:cNvPr>
          <p:cNvCxnSpPr>
            <a:cxnSpLocks/>
          </p:cNvCxnSpPr>
          <p:nvPr/>
        </p:nvCxnSpPr>
        <p:spPr>
          <a:xfrm>
            <a:off x="5031895" y="6900792"/>
            <a:ext cx="1855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F6DB518F-76E5-B850-17D2-A104FE528055}"/>
              </a:ext>
            </a:extLst>
          </p:cNvPr>
          <p:cNvCxnSpPr>
            <a:cxnSpLocks/>
          </p:cNvCxnSpPr>
          <p:nvPr/>
        </p:nvCxnSpPr>
        <p:spPr>
          <a:xfrm>
            <a:off x="3252595" y="8115278"/>
            <a:ext cx="19492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6405AE6D-7076-DB57-E198-D7734E1DAE06}"/>
              </a:ext>
            </a:extLst>
          </p:cNvPr>
          <p:cNvCxnSpPr>
            <a:cxnSpLocks/>
          </p:cNvCxnSpPr>
          <p:nvPr/>
        </p:nvCxnSpPr>
        <p:spPr>
          <a:xfrm>
            <a:off x="3245929" y="8780928"/>
            <a:ext cx="19492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EE218497-F365-6B21-C3C5-B84BC64E690A}"/>
              </a:ext>
            </a:extLst>
          </p:cNvPr>
          <p:cNvCxnSpPr>
            <a:cxnSpLocks/>
          </p:cNvCxnSpPr>
          <p:nvPr/>
        </p:nvCxnSpPr>
        <p:spPr>
          <a:xfrm>
            <a:off x="5043962" y="8775381"/>
            <a:ext cx="9459" cy="5390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ABA34E5D-E6E9-BE0F-DF05-73564D64D6ED}"/>
              </a:ext>
            </a:extLst>
          </p:cNvPr>
          <p:cNvCxnSpPr>
            <a:cxnSpLocks/>
          </p:cNvCxnSpPr>
          <p:nvPr/>
        </p:nvCxnSpPr>
        <p:spPr>
          <a:xfrm>
            <a:off x="5068033" y="9314409"/>
            <a:ext cx="1855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>
            <a:extLst>
              <a:ext uri="{FF2B5EF4-FFF2-40B4-BE49-F238E27FC236}">
                <a16:creationId xmlns:a16="http://schemas.microsoft.com/office/drawing/2014/main" id="{533B2BD7-01AF-99EE-3F79-B9DED46BE815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1700368" y="9882542"/>
            <a:ext cx="3557842" cy="371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74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279</TotalTime>
  <Words>127</Words>
  <Application>Microsoft Office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健一郎</dc:creator>
  <cp:lastModifiedBy>健一郎 山本</cp:lastModifiedBy>
  <cp:revision>7</cp:revision>
  <dcterms:created xsi:type="dcterms:W3CDTF">2024-10-03T23:53:47Z</dcterms:created>
  <dcterms:modified xsi:type="dcterms:W3CDTF">2024-10-05T03:06:39Z</dcterms:modified>
</cp:coreProperties>
</file>